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61" r:id="rId3"/>
    <p:sldId id="258" r:id="rId4"/>
    <p:sldId id="257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6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5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54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4801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68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95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125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754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7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8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4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9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8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9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2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16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6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eattle.gov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1FFD6A44-F96B-4446-BB9D-761563A66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13B10-C1EB-3B4D-B4B9-D332606AE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 dirty="0"/>
              <a:t>IBM CAPSTON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EC11C-9381-C247-82E4-0B35B314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EB62"/>
                </a:solidFill>
              </a:rPr>
              <a:t>Siyuan</a:t>
            </a:r>
            <a:r>
              <a:rPr lang="en-US" dirty="0">
                <a:solidFill>
                  <a:srgbClr val="FFEB62"/>
                </a:solidFill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128403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5126A-658B-3F4C-8159-AF7A0CA42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CE605-3101-4044-B81A-290D4D04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24" y="845389"/>
            <a:ext cx="3596420" cy="979017"/>
          </a:xfrm>
        </p:spPr>
        <p:txBody>
          <a:bodyPr anchor="b">
            <a:normAutofit/>
          </a:bodyPr>
          <a:lstStyle/>
          <a:p>
            <a:pPr algn="l"/>
            <a:r>
              <a:rPr lang="en-US" sz="2400">
                <a:effectLst/>
              </a:rPr>
              <a:t>Introduction: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99A58-AE02-5E4B-97D1-A4DD31D68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424" y="1968238"/>
            <a:ext cx="3531684" cy="3679189"/>
          </a:xfrm>
        </p:spPr>
        <p:txBody>
          <a:bodyPr anchor="t">
            <a:normAutofit/>
          </a:bodyPr>
          <a:lstStyle/>
          <a:p>
            <a:r>
              <a:rPr lang="en-US" sz="1600">
                <a:effectLst/>
              </a:rPr>
              <a:t>Seattle has always been a desirable city. Siyuan Liu is a young artist who plans to move to Seattle and open her first personal art exhibition there. I plan to use a data-driven method to analyze the cultural space resources of each block and neighbor in Seattle to present a recommendation to Siyuan. Through that process, I also hope can help other artists who faced the similar problem of moving to a new city.</a:t>
            </a:r>
          </a:p>
          <a:p>
            <a:pPr marL="3690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2371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C425-4136-BB46-997B-13C38324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Data: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98EB-D546-9F45-89D2-FDCE00F5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Cultural Space Inventory data from government website: </a:t>
            </a:r>
            <a:r>
              <a:rPr lang="en-US" dirty="0">
                <a:effectLst/>
                <a:hlinkClick r:id="rId2"/>
              </a:rPr>
              <a:t>https://data.seattle.gov/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Geocoder Seattle location data</a:t>
            </a:r>
          </a:p>
          <a:p>
            <a:r>
              <a:rPr lang="en-US" dirty="0">
                <a:effectLst/>
              </a:rPr>
              <a:t>Seattle location data from </a:t>
            </a:r>
            <a:r>
              <a:rPr lang="en-US" dirty="0" err="1">
                <a:effectLst/>
              </a:rPr>
              <a:t>FourSquare</a:t>
            </a:r>
            <a:r>
              <a:rPr lang="en-US" dirty="0">
                <a:effectLst/>
              </a:rPr>
              <a:t> API, including venue ID, venue Name, Latitude and Longitude, and category name.</a:t>
            </a:r>
          </a:p>
        </p:txBody>
      </p:sp>
    </p:spTree>
    <p:extLst>
      <p:ext uri="{BB962C8B-B14F-4D97-AF65-F5344CB8AC3E}">
        <p14:creationId xmlns:p14="http://schemas.microsoft.com/office/powerpoint/2010/main" val="168339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0248-9204-C446-8F72-B54C97E7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Methodology: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1D38-FE32-914F-BAEE-FD00E824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• Data Cleanup and re-grouping: retrieved data, clean up unwanted data, drop uncompleted and missing data, check data type, fix if needed, and add geographical coordinates. </a:t>
            </a:r>
          </a:p>
          <a:p>
            <a:r>
              <a:rPr lang="en-US" dirty="0">
                <a:effectLst/>
              </a:rPr>
              <a:t>• Top Neighborhood Cultural Space Inventory Counts. </a:t>
            </a:r>
          </a:p>
          <a:p>
            <a:r>
              <a:rPr lang="en-US" dirty="0">
                <a:effectLst/>
              </a:rPr>
              <a:t>• Use seaborn and </a:t>
            </a:r>
            <a:r>
              <a:rPr lang="en-US" dirty="0" err="1">
                <a:effectLst/>
              </a:rPr>
              <a:t>matplotlib.pyplot</a:t>
            </a:r>
            <a:r>
              <a:rPr lang="en-US" dirty="0">
                <a:effectLst/>
              </a:rPr>
              <a:t> to generate graph. </a:t>
            </a:r>
          </a:p>
          <a:p>
            <a:r>
              <a:rPr lang="en-US" dirty="0">
                <a:effectLst/>
              </a:rPr>
              <a:t>• Top 10 most common Cultural Space Inventory type counts. </a:t>
            </a:r>
          </a:p>
          <a:p>
            <a:r>
              <a:rPr lang="en-US" dirty="0">
                <a:effectLst/>
              </a:rPr>
              <a:t>• Using Geocoder Seattle to retrieve coordinate data and render map with folium.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20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54BE3-CA16-F341-BAFF-0C4774FD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Top Neighborhood Cultural Space Inventory Counts: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1C06E8-3A5F-F149-90D6-17B6E40B6A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76" y="1248032"/>
            <a:ext cx="7080421" cy="38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5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B397E-D85B-3745-97C5-597D4B70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Top 10 most common Cultural Space Inventory type counts: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9568E3-4B9F-9445-B69C-ACE1E958894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4" t="5027" r="9153"/>
          <a:stretch/>
        </p:blipFill>
        <p:spPr bwMode="auto">
          <a:xfrm>
            <a:off x="5411402" y="609600"/>
            <a:ext cx="6023494" cy="5638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578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07225-75D9-2A4C-AD79-3D04A221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>
                <a:effectLst/>
              </a:rPr>
              <a:t>Visualization:</a:t>
            </a:r>
            <a:br>
              <a:rPr lang="en-US" dirty="0">
                <a:effectLst/>
              </a:rPr>
            </a:br>
            <a:endParaRPr lang="en-US" sz="42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2C51B2D-EF71-3244-9C9B-A2133588E20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r="21224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5816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B83B8-0866-724C-9804-BC3D5D51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Coordinate data and render map: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208B8-0663-C64D-9719-D76481CB149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7" r="26265" b="-1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904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58AAA-6639-284B-96B2-13512924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>
                <a:effectLst/>
              </a:rPr>
              <a:t>Conclusion: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8B6B-66F0-DA4A-9F47-9B01DBF3D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>
                <a:effectLst/>
              </a:rPr>
              <a:t>Recommendation for </a:t>
            </a:r>
            <a:r>
              <a:rPr lang="en-US" sz="1600" dirty="0" err="1">
                <a:effectLst/>
              </a:rPr>
              <a:t>Siyuan</a:t>
            </a:r>
            <a:r>
              <a:rPr lang="en-US" sz="1600" dirty="0">
                <a:effectLst/>
              </a:rPr>
              <a:t>: Top three cultural neighborhood in Seattle are downtown, capitol hill and university district. Tope three cultural inventory are visual, performance and music. Seattle is a recommended city for artist.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554AE2-5939-084F-BD1B-0DCBD52DA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3" r="1898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61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3E2E8"/>
      </a:lt2>
      <a:accent1>
        <a:srgbClr val="94A84E"/>
      </a:accent1>
      <a:accent2>
        <a:srgbClr val="B8A03A"/>
      </a:accent2>
      <a:accent3>
        <a:srgbClr val="EA884A"/>
      </a:accent3>
      <a:accent4>
        <a:srgbClr val="EB4E52"/>
      </a:accent4>
      <a:accent5>
        <a:srgbClr val="EE6EA7"/>
      </a:accent5>
      <a:accent6>
        <a:srgbClr val="EB4ED5"/>
      </a:accent6>
      <a:hlink>
        <a:srgbClr val="7E6FB1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274</Words>
  <Application>Microsoft Macintosh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Calisto MT</vt:lpstr>
      <vt:lpstr>Wingdings 2</vt:lpstr>
      <vt:lpstr>SlateVTI</vt:lpstr>
      <vt:lpstr>IBM CAPSTON PRESENTATION</vt:lpstr>
      <vt:lpstr>Introduction:</vt:lpstr>
      <vt:lpstr>Data:</vt:lpstr>
      <vt:lpstr>Methodology: </vt:lpstr>
      <vt:lpstr>Top Neighborhood Cultural Space Inventory Counts:</vt:lpstr>
      <vt:lpstr>Top 10 most common Cultural Space Inventory type counts:</vt:lpstr>
      <vt:lpstr>Visualization: </vt:lpstr>
      <vt:lpstr>Coordinate data and render map: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CAPSTON PRESENTATION</dc:title>
  <dc:creator>SIYUAN.LIU1@baruchmail.cuny.edu</dc:creator>
  <cp:lastModifiedBy>SIYUAN.LIU1@baruchmail.cuny.edu</cp:lastModifiedBy>
  <cp:revision>1</cp:revision>
  <dcterms:created xsi:type="dcterms:W3CDTF">2019-10-17T02:36:26Z</dcterms:created>
  <dcterms:modified xsi:type="dcterms:W3CDTF">2019-10-17T02:39:49Z</dcterms:modified>
</cp:coreProperties>
</file>